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sldIdLst>
    <p:sldId id="272" r:id="rId4"/>
    <p:sldId id="273" r:id="rId5"/>
    <p:sldId id="263" r:id="rId6"/>
    <p:sldId id="274" r:id="rId7"/>
    <p:sldId id="275" r:id="rId8"/>
    <p:sldId id="276" r:id="rId9"/>
    <p:sldId id="277" r:id="rId10"/>
    <p:sldId id="278" r:id="rId11"/>
    <p:sldId id="281" r:id="rId12"/>
    <p:sldId id="285" r:id="rId13"/>
    <p:sldId id="282" r:id="rId14"/>
    <p:sldId id="280" r:id="rId15"/>
    <p:sldId id="279" r:id="rId16"/>
    <p:sldId id="286" r:id="rId17"/>
    <p:sldId id="284" r:id="rId18"/>
    <p:sldId id="283" r:id="rId19"/>
    <p:sldId id="288" r:id="rId20"/>
    <p:sldId id="287" r:id="rId21"/>
    <p:sldId id="292" r:id="rId22"/>
    <p:sldId id="290" r:id="rId23"/>
    <p:sldId id="291" r:id="rId24"/>
    <p:sldId id="295" r:id="rId25"/>
    <p:sldId id="296" r:id="rId26"/>
    <p:sldId id="289" r:id="rId27"/>
    <p:sldId id="293" r:id="rId28"/>
    <p:sldId id="294" r:id="rId29"/>
    <p:sldId id="29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1" d="100"/>
          <a:sy n="81" d="100"/>
        </p:scale>
        <p:origin x="-1696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8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8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3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0667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894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60221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1257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9594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5513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0664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3046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50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80256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33038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5661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75937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90923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1852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23433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3440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5721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6175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034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08645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53840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1931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683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1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6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1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9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35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125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9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72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" y="70074"/>
            <a:ext cx="8924513" cy="33302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55" y="3606378"/>
            <a:ext cx="4017977" cy="2812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438" y="3590698"/>
            <a:ext cx="3793997" cy="284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96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607" y="407678"/>
            <a:ext cx="4158311" cy="60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13" y="438893"/>
            <a:ext cx="8538248" cy="21576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44" y="2766860"/>
            <a:ext cx="5914400" cy="391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29" y="533117"/>
            <a:ext cx="5376541" cy="571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4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920" y="1720104"/>
            <a:ext cx="6114290" cy="13286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98" y="3824332"/>
            <a:ext cx="8356197" cy="136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8090"/>
            <a:ext cx="9144000" cy="2289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22" y="462946"/>
            <a:ext cx="6992239" cy="304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01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23" y="257049"/>
            <a:ext cx="8547100" cy="330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64" y="3767500"/>
            <a:ext cx="85217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1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49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9144000" cy="43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0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300983"/>
            <a:ext cx="86868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312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39" y="531698"/>
            <a:ext cx="7885867" cy="56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1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psid self-assembly with base pai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988" y="0"/>
            <a:ext cx="8074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1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41300"/>
            <a:ext cx="65659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0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94" y="898579"/>
            <a:ext cx="8559056" cy="51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1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47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50" y="594417"/>
            <a:ext cx="7815666" cy="56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9144000" cy="475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0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28" y="321541"/>
            <a:ext cx="5357289" cy="6377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017" y="2160493"/>
            <a:ext cx="3481294" cy="224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15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51000"/>
            <a:ext cx="64008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0" y="1029887"/>
            <a:ext cx="8058253" cy="458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0"/>
            <a:ext cx="537518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8803" y="3299432"/>
            <a:ext cx="6160475" cy="287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136" y="733654"/>
            <a:ext cx="4729844" cy="16714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47" y="3051733"/>
            <a:ext cx="2980300" cy="2835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460" y="3051733"/>
            <a:ext cx="2434027" cy="284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54" y="2362201"/>
            <a:ext cx="4557750" cy="2198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9829"/>
            <a:ext cx="4204447" cy="26524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4" y="3548327"/>
            <a:ext cx="4287425" cy="230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7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ntis_shrim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0390" y="637624"/>
            <a:ext cx="6810641" cy="555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95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7268</TotalTime>
  <Words>0</Words>
  <Application>Microsoft Macintosh PowerPoint</Application>
  <PresentationFormat>On-screen Show (4:3)</PresentationFormat>
  <Paragraphs>0</Paragraphs>
  <Slides>27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Wahl</dc:creator>
  <cp:lastModifiedBy>Mary Wahl</cp:lastModifiedBy>
  <cp:revision>20</cp:revision>
  <dcterms:created xsi:type="dcterms:W3CDTF">2015-04-16T17:41:59Z</dcterms:created>
  <dcterms:modified xsi:type="dcterms:W3CDTF">2015-04-21T18:50:17Z</dcterms:modified>
</cp:coreProperties>
</file>